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8" roundtripDataSignature="AMtx7mjWIG8h/u1OsFzApeOa3Gz+zZSX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+amenities and other dummies as individual columns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>
                <a:solidFill>
                  <a:srgbClr val="666666"/>
                </a:solidFill>
              </a:rPr>
              <a:t>Adjusted R-squared: 0.3517</a:t>
            </a:r>
            <a:endParaRPr sz="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How to design the rental with the preferred amenities changed to 1st question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</a:rPr>
              <a:t>We compared several correlations between high_booking_rate and numerical variables to find out important variables.</a:t>
            </a:r>
            <a:endParaRPr sz="9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>
            <a:spLocks noGrp="1"/>
          </p:cNvSpPr>
          <p:nvPr>
            <p:ph type="title"/>
          </p:nvPr>
        </p:nvSpPr>
        <p:spPr>
          <a:xfrm>
            <a:off x="1006419" y="5161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</a:rPr>
              <a:t>AirBnb - What story does your data tell?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490400" y="3548100"/>
            <a:ext cx="8749500" cy="14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 07 - Miami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Arjun Bajpai, Pooja Datre, Purvi Kakkasagar, Sushil Kogta, Palash Pandya, Mihir Wachasundar</a:t>
            </a:r>
            <a:endParaRPr sz="1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1" name="Google Shape;14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Data Cleaning is more important as compared to modelling.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Understanding variables is better than following the accuracy. 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dirty="0">
                <a:solidFill>
                  <a:schemeClr val="dk1"/>
                </a:solidFill>
              </a:rPr>
              <a:t>Some values were not easy to work with - Not all values could be replaced with a median.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 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142" name="Google Shape;14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9079" y="2671642"/>
            <a:ext cx="3137836" cy="221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311700" y="165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Kaggle Competition	</a:t>
            </a:r>
            <a:endParaRPr/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311700" y="738200"/>
            <a:ext cx="8520600" cy="4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Replaced </a:t>
            </a:r>
            <a:r>
              <a:rPr lang="en">
                <a:solidFill>
                  <a:srgbClr val="000000"/>
                </a:solidFill>
              </a:rPr>
              <a:t>logical and factor variable levels with numeric values and then imputed NAs with medians; created new dummy variables for categorical variables with numeric values for building models.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Linear model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RMSE</a:t>
            </a:r>
            <a:r>
              <a:rPr lang="en">
                <a:solidFill>
                  <a:srgbClr val="000000"/>
                </a:solidFill>
              </a:rPr>
              <a:t>: 0.361.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b="1">
                <a:solidFill>
                  <a:srgbClr val="000000"/>
                </a:solidFill>
              </a:rPr>
              <a:t>Kaggle AUC</a:t>
            </a:r>
            <a:r>
              <a:rPr lang="en">
                <a:solidFill>
                  <a:srgbClr val="000000"/>
                </a:solidFill>
              </a:rPr>
              <a:t>: 0.876.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" name="Google Shape;6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463" y="2160825"/>
            <a:ext cx="6887225" cy="19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311700" y="17860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Miami Challenge</a:t>
            </a:r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NY, highest number of tourists.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Tropical weather, Beaches, Year-Round activities, Conventions.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High-Demand and High-Occupancy.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But our major research questions?</a:t>
            </a:r>
            <a:endParaRPr b="1"/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the importance of different amenities in regards to high booking rate 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Which room type is more attractive?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Which property type is more suitable for investment ?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are important things to make host a super host?</a:t>
            </a:r>
            <a:endParaRPr/>
          </a:p>
          <a:p>
            <a:pPr marL="45720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Building a Dream Rental in Miami for Investors and Visitors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75" name="Google Shape;75;p3" descr="A picture containing photo, table, room, sma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0870" y="350140"/>
            <a:ext cx="2605430" cy="112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453358" y="170433"/>
            <a:ext cx="8061992" cy="750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Description, Cleaning and Preprocessing	</a:t>
            </a:r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body" idx="1"/>
          </p:nvPr>
        </p:nvSpPr>
        <p:spPr>
          <a:xfrm>
            <a:off x="628650" y="1140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In total we had 66 variables.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Training dataset: 6195 rows.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Test dataset: 2065.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Type Conversion.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Performed log transformation for right-skewed variables.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Treated missing data.</a:t>
            </a:r>
            <a:endParaRPr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Created dummy variables for categorical variables.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endParaRPr dirty="0"/>
          </a:p>
        </p:txBody>
      </p:sp>
      <p:pic>
        <p:nvPicPr>
          <p:cNvPr id="82" name="Google Shape;82;p4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6024" y="1268052"/>
            <a:ext cx="1589126" cy="8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6698" y="3554374"/>
            <a:ext cx="3767399" cy="12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4"/>
          <p:cNvSpPr txBox="1"/>
          <p:nvPr/>
        </p:nvSpPr>
        <p:spPr>
          <a:xfrm>
            <a:off x="2004134" y="4733925"/>
            <a:ext cx="4354500" cy="3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4673978" y="4037104"/>
            <a:ext cx="291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Data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>
            <a:spLocks noGrp="1"/>
          </p:cNvSpPr>
          <p:nvPr>
            <p:ph type="title"/>
          </p:nvPr>
        </p:nvSpPr>
        <p:spPr>
          <a:xfrm>
            <a:off x="311700" y="81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Log Transformation - Price and Security Deposit</a:t>
            </a:r>
            <a:endParaRPr/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720" y="653750"/>
            <a:ext cx="3862249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4525" y="699675"/>
            <a:ext cx="3858768" cy="210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300" y="2856925"/>
            <a:ext cx="3858768" cy="21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4531" y="2936399"/>
            <a:ext cx="3858768" cy="210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311700" y="90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Treating Missing Values</a:t>
            </a:r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1"/>
          </p:nvPr>
        </p:nvSpPr>
        <p:spPr>
          <a:xfrm>
            <a:off x="311700" y="663325"/>
            <a:ext cx="8520600" cy="39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3903" y="709249"/>
            <a:ext cx="4598397" cy="3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1" y="709249"/>
            <a:ext cx="3922202" cy="39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311700" y="108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Treating Categorical Variables</a:t>
            </a:r>
            <a:endParaRPr/>
          </a:p>
        </p:txBody>
      </p:sp>
      <p:pic>
        <p:nvPicPr>
          <p:cNvPr id="108" name="Google Shape;10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521" y="681226"/>
            <a:ext cx="4733365" cy="4136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837" y="681225"/>
            <a:ext cx="4037464" cy="389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Results and Findings : </a:t>
            </a:r>
            <a:r>
              <a:rPr lang="en" sz="1800" b="1">
                <a:solidFill>
                  <a:schemeClr val="dk2"/>
                </a:solidFill>
              </a:rPr>
              <a:t>Data Exploration</a:t>
            </a:r>
            <a:endParaRPr/>
          </a:p>
        </p:txBody>
      </p:sp>
      <p:sp>
        <p:nvSpPr>
          <p:cNvPr id="115" name="Google Shape;115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/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283" y="1113825"/>
            <a:ext cx="4498466" cy="3621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8175" y="1753850"/>
            <a:ext cx="4141751" cy="29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87630" y="219205"/>
            <a:ext cx="7818182" cy="790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Model Performance : Logistic, LDA and QDA</a:t>
            </a:r>
            <a:endParaRPr/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415" y="1213386"/>
            <a:ext cx="6152226" cy="3504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0"/>
          <p:cNvSpPr txBox="1"/>
          <p:nvPr/>
        </p:nvSpPr>
        <p:spPr>
          <a:xfrm>
            <a:off x="895550" y="4672100"/>
            <a:ext cx="19206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0"/>
          <p:cNvSpPr txBox="1"/>
          <p:nvPr/>
        </p:nvSpPr>
        <p:spPr>
          <a:xfrm>
            <a:off x="3867350" y="4672100"/>
            <a:ext cx="19206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0"/>
          <p:cNvSpPr txBox="1"/>
          <p:nvPr/>
        </p:nvSpPr>
        <p:spPr>
          <a:xfrm>
            <a:off x="6534350" y="4672100"/>
            <a:ext cx="19206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629604D3-1F3D-4435-937F-BC22F655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950" y="1213386"/>
            <a:ext cx="3068635" cy="3356700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81FC0ED2-1B34-4EB5-B5E8-CE27EEA0C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92"/>
          <a:stretch/>
        </p:blipFill>
        <p:spPr>
          <a:xfrm>
            <a:off x="3251132" y="1190856"/>
            <a:ext cx="2536818" cy="3504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318</Words>
  <Application>Microsoft Office PowerPoint</Application>
  <PresentationFormat>On-screen Show (16:9)</PresentationFormat>
  <Paragraphs>59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Simple Light</vt:lpstr>
      <vt:lpstr>AirBnb - What story does your data tell?</vt:lpstr>
      <vt:lpstr>Kaggle Competition </vt:lpstr>
      <vt:lpstr>Miami Challenge</vt:lpstr>
      <vt:lpstr>Data Description, Cleaning and Preprocessing </vt:lpstr>
      <vt:lpstr>Log Transformation - Price and Security Deposit</vt:lpstr>
      <vt:lpstr>Treating Missing Values</vt:lpstr>
      <vt:lpstr>Treating Categorical Variables</vt:lpstr>
      <vt:lpstr>Results and Findings : Data Exploration</vt:lpstr>
      <vt:lpstr>Model Performance : Logistic, LDA and QDA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- What story does your data tell?</dc:title>
  <cp:lastModifiedBy>pooja datre</cp:lastModifiedBy>
  <cp:revision>4</cp:revision>
  <dcterms:modified xsi:type="dcterms:W3CDTF">2020-07-06T21:54:09Z</dcterms:modified>
</cp:coreProperties>
</file>